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32399288" cy="43200638"/>
  <p:notesSz cx="6858000" cy="9144000"/>
  <p:defaultTextStyle>
    <a:defPPr>
      <a:defRPr lang="pt-BR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Vitória" initials="LV" lastIdx="2" clrIdx="0">
    <p:extLst>
      <p:ext uri="{19B8F6BF-5375-455C-9EA6-DF929625EA0E}">
        <p15:presenceInfo xmlns:p15="http://schemas.microsoft.com/office/powerpoint/2012/main" userId="80f1291a109082f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5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5179" autoAdjust="0"/>
  </p:normalViewPr>
  <p:slideViewPr>
    <p:cSldViewPr snapToGrid="0">
      <p:cViewPr>
        <p:scale>
          <a:sx n="30" d="100"/>
          <a:sy n="30" d="100"/>
        </p:scale>
        <p:origin x="444" y="-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FF4C1C-A765-4D67-B86F-CB23FE5F08AB}" type="datetimeFigureOut">
              <a:rPr lang="pt-BR" smtClean="0"/>
              <a:t>11/06/2019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906D89-C333-490A-BAFD-65A13BC5CB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1830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DF25-4F92-482A-A035-AC2E755EF1A1}" type="datetimeFigureOut">
              <a:rPr lang="pt-BR" smtClean="0"/>
              <a:t>11/06/2019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2850-3905-4DFD-A8C1-9DAEA84EE3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132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DF25-4F92-482A-A035-AC2E755EF1A1}" type="datetimeFigureOut">
              <a:rPr lang="pt-BR" smtClean="0"/>
              <a:t>11/06/2019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2850-3905-4DFD-A8C1-9DAEA84EE3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4631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DF25-4F92-482A-A035-AC2E755EF1A1}" type="datetimeFigureOut">
              <a:rPr lang="pt-BR" smtClean="0"/>
              <a:t>11/06/2019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2850-3905-4DFD-A8C1-9DAEA84EE3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4865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DF25-4F92-482A-A035-AC2E755EF1A1}" type="datetimeFigureOut">
              <a:rPr lang="pt-BR" smtClean="0"/>
              <a:t>11/06/2019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2850-3905-4DFD-A8C1-9DAEA84EE3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8053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DF25-4F92-482A-A035-AC2E755EF1A1}" type="datetimeFigureOut">
              <a:rPr lang="pt-BR" smtClean="0"/>
              <a:t>11/06/2019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2850-3905-4DFD-A8C1-9DAEA84EE3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1510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DF25-4F92-482A-A035-AC2E755EF1A1}" type="datetimeFigureOut">
              <a:rPr lang="pt-BR" smtClean="0"/>
              <a:t>11/06/2019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2850-3905-4DFD-A8C1-9DAEA84EE3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9804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DF25-4F92-482A-A035-AC2E755EF1A1}" type="datetimeFigureOut">
              <a:rPr lang="pt-BR" smtClean="0"/>
              <a:t>11/06/2019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2850-3905-4DFD-A8C1-9DAEA84EE3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6541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DF25-4F92-482A-A035-AC2E755EF1A1}" type="datetimeFigureOut">
              <a:rPr lang="pt-BR" smtClean="0"/>
              <a:t>11/06/2019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2850-3905-4DFD-A8C1-9DAEA84EE3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6161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DF25-4F92-482A-A035-AC2E755EF1A1}" type="datetimeFigureOut">
              <a:rPr lang="pt-BR" smtClean="0"/>
              <a:t>11/06/2019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2850-3905-4DFD-A8C1-9DAEA84EE3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2783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DF25-4F92-482A-A035-AC2E755EF1A1}" type="datetimeFigureOut">
              <a:rPr lang="pt-BR" smtClean="0"/>
              <a:t>11/06/2019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2850-3905-4DFD-A8C1-9DAEA84EE3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433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DF25-4F92-482A-A035-AC2E755EF1A1}" type="datetimeFigureOut">
              <a:rPr lang="pt-BR" smtClean="0"/>
              <a:t>11/06/2019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2850-3905-4DFD-A8C1-9DAEA84EE3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16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4DF25-4F92-482A-A035-AC2E755EF1A1}" type="datetimeFigureOut">
              <a:rPr lang="pt-BR" smtClean="0"/>
              <a:t>11/06/2019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02850-3905-4DFD-A8C1-9DAEA84EE3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6689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tângulo 25">
            <a:extLst>
              <a:ext uri="{FF2B5EF4-FFF2-40B4-BE49-F238E27FC236}">
                <a16:creationId xmlns:a16="http://schemas.microsoft.com/office/drawing/2014/main" id="{BE33D318-9686-4155-BE7C-B9A70D500277}"/>
              </a:ext>
            </a:extLst>
          </p:cNvPr>
          <p:cNvSpPr/>
          <p:nvPr/>
        </p:nvSpPr>
        <p:spPr bwMode="auto">
          <a:xfrm>
            <a:off x="76200" y="1"/>
            <a:ext cx="32391416" cy="4666352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95" tIns="45747" rIns="91495" bIns="45747" anchor="ctr"/>
          <a:lstStyle/>
          <a:p>
            <a:pPr algn="ctr" defTabSz="310908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227449" y="5085513"/>
            <a:ext cx="27944386" cy="1378419"/>
          </a:xfrm>
        </p:spPr>
        <p:txBody>
          <a:bodyPr>
            <a:noAutofit/>
          </a:bodyPr>
          <a:lstStyle/>
          <a:p>
            <a:pPr algn="ctr"/>
            <a:r>
              <a:rPr lang="pt-BR" sz="6000" b="1" dirty="0">
                <a:latin typeface="Arial" panose="020B0604020202020204" pitchFamily="34" charset="0"/>
                <a:cs typeface="Arial" panose="020B0604020202020204" pitchFamily="34" charset="0"/>
              </a:rPr>
              <a:t>TÍTULO  (Centralizado, Arial 60, Negrito e Letras MAIÚSCULAS)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2100679" y="8539175"/>
            <a:ext cx="13706415" cy="70173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3239902">
              <a:lnSpc>
                <a:spcPct val="90000"/>
              </a:lnSpc>
              <a:spcBef>
                <a:spcPct val="0"/>
              </a:spcBef>
            </a:pPr>
            <a:r>
              <a:rPr lang="pt-BR" sz="4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INTRODUÇÃO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2100677" y="15416230"/>
            <a:ext cx="13706415" cy="70173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3239902">
              <a:lnSpc>
                <a:spcPct val="90000"/>
              </a:lnSpc>
              <a:spcBef>
                <a:spcPct val="0"/>
              </a:spcBef>
            </a:pPr>
            <a:r>
              <a:rPr lang="pt-BR" sz="4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OBJETIVO</a:t>
            </a:r>
          </a:p>
        </p:txBody>
      </p:sp>
      <p:sp>
        <p:nvSpPr>
          <p:cNvPr id="27" name="CaixaDeTexto 26"/>
          <p:cNvSpPr txBox="1"/>
          <p:nvPr/>
        </p:nvSpPr>
        <p:spPr>
          <a:xfrm>
            <a:off x="16592194" y="8571116"/>
            <a:ext cx="13706411" cy="7017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3239902">
              <a:lnSpc>
                <a:spcPct val="90000"/>
              </a:lnSpc>
              <a:spcBef>
                <a:spcPct val="0"/>
              </a:spcBef>
            </a:pPr>
            <a:r>
              <a:rPr lang="pt-BR" sz="4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DISCUSSÃO</a:t>
            </a:r>
          </a:p>
        </p:txBody>
      </p:sp>
      <p:sp>
        <p:nvSpPr>
          <p:cNvPr id="32" name="CaixaDeTexto 31"/>
          <p:cNvSpPr txBox="1"/>
          <p:nvPr/>
        </p:nvSpPr>
        <p:spPr>
          <a:xfrm>
            <a:off x="2100677" y="22340167"/>
            <a:ext cx="13706415" cy="70173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3239902">
              <a:lnSpc>
                <a:spcPct val="90000"/>
              </a:lnSpc>
              <a:spcBef>
                <a:spcPct val="0"/>
              </a:spcBef>
            </a:pPr>
            <a:r>
              <a:rPr lang="pt-BR" sz="4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MATERIAL E MÉTODOS</a:t>
            </a:r>
          </a:p>
        </p:txBody>
      </p:sp>
      <p:cxnSp>
        <p:nvCxnSpPr>
          <p:cNvPr id="5" name="Conector reto 4"/>
          <p:cNvCxnSpPr/>
          <p:nvPr/>
        </p:nvCxnSpPr>
        <p:spPr>
          <a:xfrm>
            <a:off x="839143" y="4657673"/>
            <a:ext cx="3072099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Espaço Reservado para Conteúdo 5"/>
          <p:cNvSpPr>
            <a:spLocks noGrp="1"/>
          </p:cNvSpPr>
          <p:nvPr>
            <p:ph sz="half" idx="2"/>
          </p:nvPr>
        </p:nvSpPr>
        <p:spPr>
          <a:xfrm>
            <a:off x="2100678" y="9641758"/>
            <a:ext cx="13706415" cy="5059589"/>
          </a:xfrm>
        </p:spPr>
        <p:txBody>
          <a:bodyPr>
            <a:normAutofit/>
          </a:bodyPr>
          <a:lstStyle/>
          <a:p>
            <a:pPr marL="0" indent="635000" algn="r" defTabSz="397351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635000" algn="l"/>
                <a:tab pos="12444413" algn="l"/>
              </a:tabLst>
            </a:pPr>
            <a:r>
              <a:rPr lang="pt-BR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Corpo do texto: Fonte Arial, Tamanho 32, justificado. 	</a:t>
            </a:r>
          </a:p>
        </p:txBody>
      </p:sp>
      <p:sp>
        <p:nvSpPr>
          <p:cNvPr id="7" name="Retângulo 6"/>
          <p:cNvSpPr/>
          <p:nvPr/>
        </p:nvSpPr>
        <p:spPr>
          <a:xfrm>
            <a:off x="419100" y="434650"/>
            <a:ext cx="31584901" cy="423707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Espaço Reservado para Conteúdo 5"/>
          <p:cNvSpPr>
            <a:spLocks noGrp="1"/>
          </p:cNvSpPr>
          <p:nvPr>
            <p:ph sz="half" idx="2"/>
          </p:nvPr>
        </p:nvSpPr>
        <p:spPr>
          <a:xfrm>
            <a:off x="16465418" y="9481942"/>
            <a:ext cx="13706415" cy="11356075"/>
          </a:xfrm>
        </p:spPr>
        <p:txBody>
          <a:bodyPr>
            <a:noAutofit/>
          </a:bodyPr>
          <a:lstStyle/>
          <a:p>
            <a:pPr marL="0" indent="0" algn="just" defTabSz="3973513" fontAlgn="base">
              <a:spcBef>
                <a:spcPct val="0"/>
              </a:spcBef>
              <a:spcAft>
                <a:spcPct val="0"/>
              </a:spcAft>
              <a:buNone/>
              <a:tabLst>
                <a:tab pos="635000" algn="l"/>
                <a:tab pos="12444413" algn="l"/>
              </a:tabLst>
            </a:pPr>
            <a:r>
              <a:rPr lang="pt-BR" sz="3200" dirty="0">
                <a:latin typeface="Arial" charset="0"/>
              </a:rPr>
              <a:t>	</a:t>
            </a:r>
          </a:p>
          <a:p>
            <a:pPr marL="0" indent="0" algn="just" defTabSz="3973513" fontAlgn="base">
              <a:spcBef>
                <a:spcPct val="0"/>
              </a:spcBef>
              <a:spcAft>
                <a:spcPct val="0"/>
              </a:spcAft>
              <a:buNone/>
              <a:tabLst>
                <a:tab pos="635000" algn="l"/>
                <a:tab pos="12444413" algn="l"/>
              </a:tabLst>
            </a:pPr>
            <a:r>
              <a:rPr lang="pt-BR" sz="3200" dirty="0">
                <a:latin typeface="Arial" charset="0"/>
              </a:rPr>
              <a:t>	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1653174" y="6669414"/>
            <a:ext cx="2901109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300" dirty="0">
                <a:latin typeface="Arial" panose="020B0604020202020204" pitchFamily="34" charset="0"/>
                <a:cs typeface="Arial" panose="020B0604020202020204" pitchFamily="34" charset="0"/>
              </a:rPr>
              <a:t>Nome A. R. </a:t>
            </a: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>SOBRENOME</a:t>
            </a:r>
            <a:r>
              <a:rPr lang="pt-BR" sz="3300" dirty="0">
                <a:latin typeface="Arial" panose="020B0604020202020204" pitchFamily="34" charset="0"/>
                <a:cs typeface="Arial" panose="020B0604020202020204" pitchFamily="34" charset="0"/>
              </a:rPr>
              <a:t> (autor), Nome B. C. </a:t>
            </a: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>SOBRENOME</a:t>
            </a:r>
            <a:r>
              <a:rPr lang="pt-BR" sz="3300" dirty="0">
                <a:latin typeface="Arial" panose="020B0604020202020204" pitchFamily="34" charset="0"/>
                <a:cs typeface="Arial" panose="020B0604020202020204" pitchFamily="34" charset="0"/>
              </a:rPr>
              <a:t> (coautor), Nome T. </a:t>
            </a: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>SOBRENOME </a:t>
            </a:r>
            <a:r>
              <a:rPr lang="pt-BR" sz="3300" dirty="0">
                <a:latin typeface="Arial" panose="020B0604020202020204" pitchFamily="34" charset="0"/>
                <a:cs typeface="Arial" panose="020B0604020202020204" pitchFamily="34" charset="0"/>
              </a:rPr>
              <a:t>(coautor). Obs. Centralizado, Arial 32, sobrenome em Letras MAIÚSCULAS e </a:t>
            </a: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>Negrito</a:t>
            </a:r>
            <a:r>
              <a:rPr lang="pt-BR" sz="33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3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Espaço Reservado para Conteúdo 5"/>
          <p:cNvSpPr txBox="1">
            <a:spLocks/>
          </p:cNvSpPr>
          <p:nvPr/>
        </p:nvSpPr>
        <p:spPr>
          <a:xfrm>
            <a:off x="2759003" y="22542550"/>
            <a:ext cx="13706415" cy="2635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809976" indent="-809976" algn="l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Char char="•"/>
              <a:defRPr sz="992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29927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49878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69829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89780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909731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9682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49633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769584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35000" algn="just" defTabSz="397351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tabLst>
                <a:tab pos="635000" algn="l"/>
                <a:tab pos="12444413" algn="l"/>
              </a:tabLst>
            </a:pPr>
            <a:endParaRPr lang="pt-BR" sz="3200" dirty="0">
              <a:latin typeface="Arial" charset="0"/>
            </a:endParaRP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6C99E911-5DFE-4201-B874-EAECCF14CCB0}"/>
              </a:ext>
            </a:extLst>
          </p:cNvPr>
          <p:cNvSpPr txBox="1"/>
          <p:nvPr/>
        </p:nvSpPr>
        <p:spPr>
          <a:xfrm>
            <a:off x="16592184" y="22293285"/>
            <a:ext cx="13579649" cy="70173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3239902">
              <a:lnSpc>
                <a:spcPct val="90000"/>
              </a:lnSpc>
              <a:spcBef>
                <a:spcPct val="0"/>
              </a:spcBef>
            </a:pPr>
            <a:r>
              <a:rPr lang="pt-BR" sz="4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CONSIDERAÇÕES</a:t>
            </a:r>
            <a:r>
              <a:rPr lang="pt-BR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pt-BR" sz="4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FINAIS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FC1B5D0F-6767-45B2-9230-920FB927C6D0}"/>
              </a:ext>
            </a:extLst>
          </p:cNvPr>
          <p:cNvSpPr txBox="1"/>
          <p:nvPr/>
        </p:nvSpPr>
        <p:spPr>
          <a:xfrm>
            <a:off x="1776581" y="1012731"/>
            <a:ext cx="1071528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latin typeface="Cambria" panose="02040503050406030204" pitchFamily="18" charset="0"/>
                <a:ea typeface="Cambria" panose="02040503050406030204" pitchFamily="18" charset="0"/>
              </a:rPr>
              <a:t>XVII CONGRESSO DA ASSOCIAÇÃO BRASILEIRA DE ESTUDOS DO QUATERNÁRIO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523F6C07-F22D-42CE-8F4D-29594071CE91}"/>
              </a:ext>
            </a:extLst>
          </p:cNvPr>
          <p:cNvSpPr txBox="1"/>
          <p:nvPr/>
        </p:nvSpPr>
        <p:spPr>
          <a:xfrm flipH="1">
            <a:off x="20534312" y="588844"/>
            <a:ext cx="10018081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300" b="1" dirty="0">
                <a:latin typeface="Cambria" panose="02040503050406030204" pitchFamily="18" charset="0"/>
                <a:ea typeface="Cambria" panose="02040503050406030204" pitchFamily="18" charset="0"/>
              </a:rPr>
              <a:t>As dinâmicas ambientais do quaternário: conceitos, métodos e técnicas</a:t>
            </a:r>
            <a:endParaRPr lang="pt-BR" sz="45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pt-BR" sz="5000" dirty="0"/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861B01BC-DAB6-4CCE-A1EA-21489848D362}"/>
              </a:ext>
            </a:extLst>
          </p:cNvPr>
          <p:cNvSpPr txBox="1"/>
          <p:nvPr/>
        </p:nvSpPr>
        <p:spPr>
          <a:xfrm>
            <a:off x="16592184" y="34661463"/>
            <a:ext cx="13579649" cy="70173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3239902">
              <a:lnSpc>
                <a:spcPct val="90000"/>
              </a:lnSpc>
              <a:spcBef>
                <a:spcPct val="0"/>
              </a:spcBef>
            </a:pPr>
            <a:r>
              <a:rPr lang="pt-BR" sz="4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AGRADECIMENTOS</a:t>
            </a:r>
          </a:p>
        </p:txBody>
      </p: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5A04AE06-3080-4BE6-98CB-48DDB21CBF22}"/>
              </a:ext>
            </a:extLst>
          </p:cNvPr>
          <p:cNvCxnSpPr>
            <a:cxnSpLocks/>
          </p:cNvCxnSpPr>
          <p:nvPr/>
        </p:nvCxnSpPr>
        <p:spPr>
          <a:xfrm>
            <a:off x="20534312" y="2602398"/>
            <a:ext cx="1001808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ixaDeTexto 9">
            <a:extLst>
              <a:ext uri="{FF2B5EF4-FFF2-40B4-BE49-F238E27FC236}">
                <a16:creationId xmlns:a16="http://schemas.microsoft.com/office/drawing/2014/main" id="{3AAB5612-E8E9-4057-B934-DB2874A99D48}"/>
              </a:ext>
            </a:extLst>
          </p:cNvPr>
          <p:cNvSpPr txBox="1"/>
          <p:nvPr/>
        </p:nvSpPr>
        <p:spPr>
          <a:xfrm>
            <a:off x="19430050" y="2843773"/>
            <a:ext cx="12262716" cy="22995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600" b="1" dirty="0">
                <a:latin typeface="Cambria" panose="02040503050406030204" pitchFamily="18" charset="0"/>
                <a:ea typeface="Cambria" panose="02040503050406030204" pitchFamily="18" charset="0"/>
              </a:rPr>
              <a:t>Universidade Federal de Viçosa – UFV </a:t>
            </a:r>
          </a:p>
          <a:p>
            <a:pPr algn="ctr"/>
            <a:r>
              <a:rPr lang="pt-BR" sz="3600" b="1" dirty="0">
                <a:latin typeface="Cambria" panose="02040503050406030204" pitchFamily="18" charset="0"/>
                <a:ea typeface="Cambria" panose="02040503050406030204" pitchFamily="18" charset="0"/>
              </a:rPr>
              <a:t>20 a 26 de julho de 2019 – Viçosa, MG</a:t>
            </a:r>
          </a:p>
          <a:p>
            <a:endParaRPr lang="pt-BR" dirty="0"/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0EDFD674-CC50-4417-BD7C-D03F119E9B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9350" y="434650"/>
            <a:ext cx="4129092" cy="41290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480558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510</TotalTime>
  <Words>109</Words>
  <Application>Microsoft Office PowerPoint</Application>
  <PresentationFormat>Personalizar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Tema do Office</vt:lpstr>
      <vt:lpstr>TÍTULO  (Centralizado, Arial 60, Negrito e Letras MAIÚSCULAS)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 DO TRABALHO</dc:title>
  <dc:creator>Fernanda Ferreira</dc:creator>
  <cp:lastModifiedBy>CepaTech</cp:lastModifiedBy>
  <cp:revision>61</cp:revision>
  <dcterms:created xsi:type="dcterms:W3CDTF">2015-08-25T17:54:10Z</dcterms:created>
  <dcterms:modified xsi:type="dcterms:W3CDTF">2019-06-11T12:47:12Z</dcterms:modified>
</cp:coreProperties>
</file>